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7"/>
  </p:notesMasterIdLst>
  <p:sldIdLst>
    <p:sldId id="258" r:id="rId2"/>
    <p:sldId id="263" r:id="rId3"/>
    <p:sldId id="260" r:id="rId4"/>
    <p:sldId id="312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83" r:id="rId18"/>
    <p:sldId id="278" r:id="rId19"/>
    <p:sldId id="282" r:id="rId20"/>
    <p:sldId id="284" r:id="rId21"/>
    <p:sldId id="281" r:id="rId22"/>
    <p:sldId id="280" r:id="rId23"/>
    <p:sldId id="272" r:id="rId24"/>
    <p:sldId id="298" r:id="rId25"/>
    <p:sldId id="299" r:id="rId26"/>
    <p:sldId id="285" r:id="rId27"/>
    <p:sldId id="286" r:id="rId28"/>
    <p:sldId id="287" r:id="rId29"/>
    <p:sldId id="311" r:id="rId30"/>
    <p:sldId id="288" r:id="rId31"/>
    <p:sldId id="293" r:id="rId32"/>
    <p:sldId id="292" r:id="rId33"/>
    <p:sldId id="300" r:id="rId34"/>
    <p:sldId id="301" r:id="rId35"/>
    <p:sldId id="295" r:id="rId36"/>
    <p:sldId id="302" r:id="rId37"/>
    <p:sldId id="310" r:id="rId38"/>
    <p:sldId id="296" r:id="rId39"/>
    <p:sldId id="303" r:id="rId40"/>
    <p:sldId id="297" r:id="rId41"/>
    <p:sldId id="305" r:id="rId42"/>
    <p:sldId id="304" r:id="rId43"/>
    <p:sldId id="274" r:id="rId44"/>
    <p:sldId id="307" r:id="rId45"/>
    <p:sldId id="30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2025" autoAdjust="0"/>
  </p:normalViewPr>
  <p:slideViewPr>
    <p:cSldViewPr snapToGrid="0">
      <p:cViewPr varScale="1">
        <p:scale>
          <a:sx n="103" d="100"/>
          <a:sy n="103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  <pc:docChgLst>
    <pc:chgData name="N.D. Barber" userId="2439b294-b381-4911-ad1d-575a5e61005a" providerId="ADAL" clId="{5891C015-8657-CB42-BD8D-C395FB0AE5D9}"/>
    <pc:docChg chg="undo custSel mod addSld delSld modSld sldOrd modMainMaster">
      <pc:chgData name="N.D. Barber" userId="2439b294-b381-4911-ad1d-575a5e61005a" providerId="ADAL" clId="{5891C015-8657-CB42-BD8D-C395FB0AE5D9}" dt="2020-08-10T22:08:36.200" v="677" actId="1076"/>
      <pc:docMkLst>
        <pc:docMk/>
      </pc:docMkLst>
      <pc:sldChg chg="addSp modSp mod">
        <pc:chgData name="N.D. Barber" userId="2439b294-b381-4911-ad1d-575a5e61005a" providerId="ADAL" clId="{5891C015-8657-CB42-BD8D-C395FB0AE5D9}" dt="2020-08-10T22:08:36.200" v="677" actId="1076"/>
        <pc:sldMkLst>
          <pc:docMk/>
          <pc:sldMk cId="943752205" sldId="258"/>
        </pc:sldMkLst>
        <pc:spChg chg="mod">
          <ac:chgData name="N.D. Barber" userId="2439b294-b381-4911-ad1d-575a5e61005a" providerId="ADAL" clId="{5891C015-8657-CB42-BD8D-C395FB0AE5D9}" dt="2020-08-10T11:44:02.193" v="39" actId="14100"/>
          <ac:spMkLst>
            <pc:docMk/>
            <pc:sldMk cId="943752205" sldId="258"/>
            <ac:spMk id="2" creationId="{00000000-0000-0000-0000-000000000000}"/>
          </ac:spMkLst>
        </pc:spChg>
        <pc:spChg chg="add mod">
          <ac:chgData name="N.D. Barber" userId="2439b294-b381-4911-ad1d-575a5e61005a" providerId="ADAL" clId="{5891C015-8657-CB42-BD8D-C395FB0AE5D9}" dt="2020-08-10T22:08:36.200" v="677" actId="1076"/>
          <ac:spMkLst>
            <pc:docMk/>
            <pc:sldMk cId="943752205" sldId="258"/>
            <ac:spMk id="9" creationId="{667F5D5F-CA13-3F43-AF2E-1DF071E90ECF}"/>
          </ac:spMkLst>
        </pc:spChg>
        <pc:picChg chg="mod">
          <ac:chgData name="N.D. Barber" userId="2439b294-b381-4911-ad1d-575a5e61005a" providerId="ADAL" clId="{5891C015-8657-CB42-BD8D-C395FB0AE5D9}" dt="2020-08-10T22:08:06.292" v="606" actId="1076"/>
          <ac:picMkLst>
            <pc:docMk/>
            <pc:sldMk cId="943752205" sldId="258"/>
            <ac:picMk id="7" creationId="{BF0B4D3C-A3F6-9849-945D-3140E5E1C1BE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34:24.703" v="587" actId="20577"/>
        <pc:sldMkLst>
          <pc:docMk/>
          <pc:sldMk cId="2346511669" sldId="260"/>
        </pc:sldMkLst>
        <pc:spChg chg="mod">
          <ac:chgData name="N.D. Barber" userId="2439b294-b381-4911-ad1d-575a5e61005a" providerId="ADAL" clId="{5891C015-8657-CB42-BD8D-C395FB0AE5D9}" dt="2020-08-10T12:34:24.703" v="587" actId="20577"/>
          <ac:spMkLst>
            <pc:docMk/>
            <pc:sldMk cId="2346511669" sldId="260"/>
            <ac:spMk id="3" creationId="{5077F4FB-9D15-3840-9E2B-97EDC56F0F0E}"/>
          </ac:spMkLst>
        </pc:spChg>
        <pc:spChg chg="del">
          <ac:chgData name="N.D. Barber" userId="2439b294-b381-4911-ad1d-575a5e61005a" providerId="ADAL" clId="{5891C015-8657-CB42-BD8D-C395FB0AE5D9}" dt="2020-08-10T12:09:00.983" v="155" actId="478"/>
          <ac:spMkLst>
            <pc:docMk/>
            <pc:sldMk cId="2346511669" sldId="260"/>
            <ac:spMk id="5" creationId="{0B5FEA01-66B2-FD43-B5B8-E06593B9184A}"/>
          </ac:spMkLst>
        </pc:spChg>
        <pc:spChg chg="add mod">
          <ac:chgData name="N.D. Barber" userId="2439b294-b381-4911-ad1d-575a5e61005a" providerId="ADAL" clId="{5891C015-8657-CB42-BD8D-C395FB0AE5D9}" dt="2020-08-10T12:09:01.528" v="156"/>
          <ac:spMkLst>
            <pc:docMk/>
            <pc:sldMk cId="2346511669" sldId="260"/>
            <ac:spMk id="7" creationId="{D1684B32-10FC-F64F-A16F-A313057CB329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9:44.322" v="172"/>
        <pc:sldMkLst>
          <pc:docMk/>
          <pc:sldMk cId="2279640760" sldId="262"/>
        </pc:sldMkLst>
        <pc:spChg chg="del">
          <ac:chgData name="N.D. Barber" userId="2439b294-b381-4911-ad1d-575a5e61005a" providerId="ADAL" clId="{5891C015-8657-CB42-BD8D-C395FB0AE5D9}" dt="2020-08-10T12:09:43.846" v="171" actId="478"/>
          <ac:spMkLst>
            <pc:docMk/>
            <pc:sldMk cId="2279640760" sldId="262"/>
            <ac:spMk id="5" creationId="{78599BF2-8B0E-F847-8741-DBEDC32DC511}"/>
          </ac:spMkLst>
        </pc:spChg>
        <pc:spChg chg="add mod">
          <ac:chgData name="N.D. Barber" userId="2439b294-b381-4911-ad1d-575a5e61005a" providerId="ADAL" clId="{5891C015-8657-CB42-BD8D-C395FB0AE5D9}" dt="2020-08-10T12:09:44.322" v="172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8:52.050" v="154" actId="20577"/>
        <pc:sldMkLst>
          <pc:docMk/>
          <pc:sldMk cId="1358226642" sldId="263"/>
        </pc:sldMkLst>
        <pc:spChg chg="mod">
          <ac:chgData name="N.D. Barber" userId="2439b294-b381-4911-ad1d-575a5e61005a" providerId="ADAL" clId="{5891C015-8657-CB42-BD8D-C395FB0AE5D9}" dt="2020-08-10T12:04:15.502" v="64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5891C015-8657-CB42-BD8D-C395FB0AE5D9}" dt="2020-08-10T12:08:52.050" v="154" actId="20577"/>
          <ac:spMkLst>
            <pc:docMk/>
            <pc:sldMk cId="1358226642" sldId="263"/>
            <ac:spMk id="5" creationId="{FC773DB4-1427-3E46-B897-BED5B2D9318E}"/>
          </ac:spMkLst>
        </pc:spChg>
        <pc:picChg chg="del">
          <ac:chgData name="N.D. Barber" userId="2439b294-b381-4911-ad1d-575a5e61005a" providerId="ADAL" clId="{5891C015-8657-CB42-BD8D-C395FB0AE5D9}" dt="2020-08-10T12:03:26.337" v="41" actId="478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5891C015-8657-CB42-BD8D-C395FB0AE5D9}" dt="2020-08-10T12:04:01.028" v="46" actId="1076"/>
          <ac:picMkLst>
            <pc:docMk/>
            <pc:sldMk cId="1358226642" sldId="263"/>
            <ac:picMk id="9" creationId="{A07BACF8-EBCA-CB42-91DD-B94EC76AF446}"/>
          </ac:picMkLst>
        </pc:picChg>
        <pc:picChg chg="del">
          <ac:chgData name="N.D. Barber" userId="2439b294-b381-4911-ad1d-575a5e61005a" providerId="ADAL" clId="{5891C015-8657-CB42-BD8D-C395FB0AE5D9}" dt="2020-08-10T12:03:24.336" v="40" actId="478"/>
          <ac:picMkLst>
            <pc:docMk/>
            <pc:sldMk cId="1358226642" sldId="263"/>
            <ac:picMk id="10" creationId="{21601C24-FFD3-554A-A248-78D017610103}"/>
          </ac:picMkLst>
        </pc:picChg>
        <pc:picChg chg="mod">
          <ac:chgData name="N.D. Barber" userId="2439b294-b381-4911-ad1d-575a5e61005a" providerId="ADAL" clId="{5891C015-8657-CB42-BD8D-C395FB0AE5D9}" dt="2020-08-10T12:04:03.156" v="47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5891C015-8657-CB42-BD8D-C395FB0AE5D9}" dt="2020-08-10T12:04:05.541" v="48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09:33.780" v="170" actId="20577"/>
        <pc:sldMkLst>
          <pc:docMk/>
          <pc:sldMk cId="4063758568" sldId="264"/>
        </pc:sldMkLst>
        <pc:spChg chg="del">
          <ac:chgData name="N.D. Barber" userId="2439b294-b381-4911-ad1d-575a5e61005a" providerId="ADAL" clId="{5891C015-8657-CB42-BD8D-C395FB0AE5D9}" dt="2020-08-10T12:09:05.509" v="157" actId="478"/>
          <ac:spMkLst>
            <pc:docMk/>
            <pc:sldMk cId="4063758568" sldId="264"/>
            <ac:spMk id="5" creationId="{547E4F6D-2652-C24C-9EEB-480420C88037}"/>
          </ac:spMkLst>
        </pc:spChg>
        <pc:spChg chg="add mod">
          <ac:chgData name="N.D. Barber" userId="2439b294-b381-4911-ad1d-575a5e61005a" providerId="ADAL" clId="{5891C015-8657-CB42-BD8D-C395FB0AE5D9}" dt="2020-08-10T12:09:05.910" v="158"/>
          <ac:spMkLst>
            <pc:docMk/>
            <pc:sldMk cId="4063758568" sldId="264"/>
            <ac:spMk id="9" creationId="{13A33A22-C9D5-5545-B500-5D2E4AC44615}"/>
          </ac:spMkLst>
        </pc:spChg>
        <pc:graphicFrameChg chg="mod">
          <ac:chgData name="N.D. Barber" userId="2439b294-b381-4911-ad1d-575a5e61005a" providerId="ADAL" clId="{5891C015-8657-CB42-BD8D-C395FB0AE5D9}" dt="2020-08-10T12:09:33.780" v="170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addSp delSp modSp mod">
        <pc:chgData name="N.D. Barber" userId="2439b294-b381-4911-ad1d-575a5e61005a" providerId="ADAL" clId="{5891C015-8657-CB42-BD8D-C395FB0AE5D9}" dt="2020-08-10T12:29:24.288" v="481" actId="20577"/>
        <pc:sldMkLst>
          <pc:docMk/>
          <pc:sldMk cId="1181088602" sldId="265"/>
        </pc:sldMkLst>
        <pc:spChg chg="del">
          <ac:chgData name="N.D. Barber" userId="2439b294-b381-4911-ad1d-575a5e61005a" providerId="ADAL" clId="{5891C015-8657-CB42-BD8D-C395FB0AE5D9}" dt="2020-08-10T12:09:50.127" v="173" actId="478"/>
          <ac:spMkLst>
            <pc:docMk/>
            <pc:sldMk cId="1181088602" sldId="265"/>
            <ac:spMk id="5" creationId="{FCE5D78E-71D6-7641-8496-98CC0974CE2A}"/>
          </ac:spMkLst>
        </pc:spChg>
        <pc:spChg chg="mod">
          <ac:chgData name="N.D. Barber" userId="2439b294-b381-4911-ad1d-575a5e61005a" providerId="ADAL" clId="{5891C015-8657-CB42-BD8D-C395FB0AE5D9}" dt="2020-08-10T12:29:01.938" v="451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5891C015-8657-CB42-BD8D-C395FB0AE5D9}" dt="2020-08-10T12:29:24.288" v="481" actId="20577"/>
          <ac:spMkLst>
            <pc:docMk/>
            <pc:sldMk cId="1181088602" sldId="265"/>
            <ac:spMk id="9" creationId="{87137B0D-6920-2A44-9DAB-014DFC2CE928}"/>
          </ac:spMkLst>
        </pc:spChg>
        <pc:spChg chg="mod">
          <ac:chgData name="N.D. Barber" userId="2439b294-b381-4911-ad1d-575a5e61005a" providerId="ADAL" clId="{5891C015-8657-CB42-BD8D-C395FB0AE5D9}" dt="2020-08-10T12:29:13.660" v="469" actId="20577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5891C015-8657-CB42-BD8D-C395FB0AE5D9}" dt="2020-08-10T12:09:50.550" v="174"/>
          <ac:spMkLst>
            <pc:docMk/>
            <pc:sldMk cId="1181088602" sldId="265"/>
            <ac:spMk id="15" creationId="{407DC5B7-B380-C045-B2BA-FFEA66A0D92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2.932" v="181" actId="20577"/>
        <pc:sldMkLst>
          <pc:docMk/>
          <pc:sldMk cId="1921844292" sldId="266"/>
        </pc:sldMkLst>
        <pc:spChg chg="mod">
          <ac:chgData name="N.D. Barber" userId="2439b294-b381-4911-ad1d-575a5e61005a" providerId="ADAL" clId="{5891C015-8657-CB42-BD8D-C395FB0AE5D9}" dt="2020-08-10T12:10:42.932" v="181" actId="20577"/>
          <ac:spMkLst>
            <pc:docMk/>
            <pc:sldMk cId="1921844292" sldId="266"/>
            <ac:spMk id="2" creationId="{1A38FD27-77E5-B349-A04A-B2611BD036FA}"/>
          </ac:spMkLst>
        </pc:spChg>
        <pc:spChg chg="del">
          <ac:chgData name="N.D. Barber" userId="2439b294-b381-4911-ad1d-575a5e61005a" providerId="ADAL" clId="{5891C015-8657-CB42-BD8D-C395FB0AE5D9}" dt="2020-08-10T12:09:54.827" v="175" actId="478"/>
          <ac:spMkLst>
            <pc:docMk/>
            <pc:sldMk cId="1921844292" sldId="266"/>
            <ac:spMk id="5" creationId="{D71BE6E7-F6EB-AA43-B6A8-4995B8176508}"/>
          </ac:spMkLst>
        </pc:spChg>
        <pc:spChg chg="mod">
          <ac:chgData name="N.D. Barber" userId="2439b294-b381-4911-ad1d-575a5e61005a" providerId="ADAL" clId="{5891C015-8657-CB42-BD8D-C395FB0AE5D9}" dt="2020-08-10T12:10:32.859" v="178" actId="1076"/>
          <ac:spMkLst>
            <pc:docMk/>
            <pc:sldMk cId="1921844292" sldId="266"/>
            <ac:spMk id="7" creationId="{6BA1B216-EE19-0D4A-8509-062B1DF73558}"/>
          </ac:spMkLst>
        </pc:spChg>
        <pc:spChg chg="add mod">
          <ac:chgData name="N.D. Barber" userId="2439b294-b381-4911-ad1d-575a5e61005a" providerId="ADAL" clId="{5891C015-8657-CB42-BD8D-C395FB0AE5D9}" dt="2020-08-10T12:09:55.412" v="176"/>
          <ac:spMkLst>
            <pc:docMk/>
            <pc:sldMk cId="1921844292" sldId="266"/>
            <ac:spMk id="8" creationId="{06ABD1CC-7981-404F-8299-165BA41CB4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6.448" v="183"/>
        <pc:sldMkLst>
          <pc:docMk/>
          <pc:sldMk cId="538599839" sldId="267"/>
        </pc:sldMkLst>
        <pc:spChg chg="del">
          <ac:chgData name="N.D. Barber" userId="2439b294-b381-4911-ad1d-575a5e61005a" providerId="ADAL" clId="{5891C015-8657-CB42-BD8D-C395FB0AE5D9}" dt="2020-08-10T12:10:46.057" v="182" actId="478"/>
          <ac:spMkLst>
            <pc:docMk/>
            <pc:sldMk cId="538599839" sldId="267"/>
            <ac:spMk id="5" creationId="{2AC39FEA-407B-7D46-B6A6-CBD516F42FAF}"/>
          </ac:spMkLst>
        </pc:spChg>
        <pc:spChg chg="add mod">
          <ac:chgData name="N.D. Barber" userId="2439b294-b381-4911-ad1d-575a5e61005a" providerId="ADAL" clId="{5891C015-8657-CB42-BD8D-C395FB0AE5D9}" dt="2020-08-10T12:10:46.448" v="183"/>
          <ac:spMkLst>
            <pc:docMk/>
            <pc:sldMk cId="538599839" sldId="267"/>
            <ac:spMk id="7" creationId="{2FC81F2D-19B4-9345-A567-2C55640E2F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0.942" v="185"/>
        <pc:sldMkLst>
          <pc:docMk/>
          <pc:sldMk cId="1959794624" sldId="268"/>
        </pc:sldMkLst>
        <pc:spChg chg="del">
          <ac:chgData name="N.D. Barber" userId="2439b294-b381-4911-ad1d-575a5e61005a" providerId="ADAL" clId="{5891C015-8657-CB42-BD8D-C395FB0AE5D9}" dt="2020-08-10T12:10:50.538" v="184" actId="478"/>
          <ac:spMkLst>
            <pc:docMk/>
            <pc:sldMk cId="1959794624" sldId="268"/>
            <ac:spMk id="5" creationId="{9ED86E43-0038-924F-8A33-FD8DAF28B87B}"/>
          </ac:spMkLst>
        </pc:spChg>
        <pc:spChg chg="add mod">
          <ac:chgData name="N.D. Barber" userId="2439b294-b381-4911-ad1d-575a5e61005a" providerId="ADAL" clId="{5891C015-8657-CB42-BD8D-C395FB0AE5D9}" dt="2020-08-10T12:10:50.942" v="185"/>
          <ac:spMkLst>
            <pc:docMk/>
            <pc:sldMk cId="1959794624" sldId="268"/>
            <ac:spMk id="13" creationId="{1D6589E0-698F-2047-9C5E-8EC8E28DD45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7.106" v="187"/>
        <pc:sldMkLst>
          <pc:docMk/>
          <pc:sldMk cId="3200735338" sldId="269"/>
        </pc:sldMkLst>
        <pc:spChg chg="del">
          <ac:chgData name="N.D. Barber" userId="2439b294-b381-4911-ad1d-575a5e61005a" providerId="ADAL" clId="{5891C015-8657-CB42-BD8D-C395FB0AE5D9}" dt="2020-08-10T12:10:56.678" v="186" actId="478"/>
          <ac:spMkLst>
            <pc:docMk/>
            <pc:sldMk cId="3200735338" sldId="269"/>
            <ac:spMk id="4" creationId="{8940C8AB-B83A-2D42-A09E-6191438E6E23}"/>
          </ac:spMkLst>
        </pc:spChg>
        <pc:spChg chg="add mod">
          <ac:chgData name="N.D. Barber" userId="2439b294-b381-4911-ad1d-575a5e61005a" providerId="ADAL" clId="{5891C015-8657-CB42-BD8D-C395FB0AE5D9}" dt="2020-08-10T12:10:57.106" v="187"/>
          <ac:spMkLst>
            <pc:docMk/>
            <pc:sldMk cId="3200735338" sldId="269"/>
            <ac:spMk id="17" creationId="{74DF9D5F-5F72-C544-ABDF-D2A7EB69D38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01.767" v="189"/>
        <pc:sldMkLst>
          <pc:docMk/>
          <pc:sldMk cId="758674082" sldId="270"/>
        </pc:sldMkLst>
        <pc:spChg chg="del">
          <ac:chgData name="N.D. Barber" userId="2439b294-b381-4911-ad1d-575a5e61005a" providerId="ADAL" clId="{5891C015-8657-CB42-BD8D-C395FB0AE5D9}" dt="2020-08-10T12:11:01.360" v="188" actId="478"/>
          <ac:spMkLst>
            <pc:docMk/>
            <pc:sldMk cId="758674082" sldId="270"/>
            <ac:spMk id="5" creationId="{1A347FC6-C73D-E14F-AF8B-843E99FAF91E}"/>
          </ac:spMkLst>
        </pc:spChg>
        <pc:spChg chg="add mod">
          <ac:chgData name="N.D. Barber" userId="2439b294-b381-4911-ad1d-575a5e61005a" providerId="ADAL" clId="{5891C015-8657-CB42-BD8D-C395FB0AE5D9}" dt="2020-08-10T12:11:01.767" v="189"/>
          <ac:spMkLst>
            <pc:docMk/>
            <pc:sldMk cId="758674082" sldId="270"/>
            <ac:spMk id="7" creationId="{0B26304D-75CB-A94F-858B-D46B1AC9A7D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15.676" v="197" actId="14100"/>
        <pc:sldMkLst>
          <pc:docMk/>
          <pc:sldMk cId="270281818" sldId="271"/>
        </pc:sldMkLst>
        <pc:spChg chg="del">
          <ac:chgData name="N.D. Barber" userId="2439b294-b381-4911-ad1d-575a5e61005a" providerId="ADAL" clId="{5891C015-8657-CB42-BD8D-C395FB0AE5D9}" dt="2020-08-10T12:11:05.926" v="190" actId="478"/>
          <ac:spMkLst>
            <pc:docMk/>
            <pc:sldMk cId="270281818" sldId="271"/>
            <ac:spMk id="5" creationId="{AE1894AF-4955-B04C-B334-6864A829D9B4}"/>
          </ac:spMkLst>
        </pc:spChg>
        <pc:spChg chg="add mod">
          <ac:chgData name="N.D. Barber" userId="2439b294-b381-4911-ad1d-575a5e61005a" providerId="ADAL" clId="{5891C015-8657-CB42-BD8D-C395FB0AE5D9}" dt="2020-08-10T12:11:06.293" v="191"/>
          <ac:spMkLst>
            <pc:docMk/>
            <pc:sldMk cId="270281818" sldId="271"/>
            <ac:spMk id="7" creationId="{1F64D085-F14E-564C-8680-464E17B947BE}"/>
          </ac:spMkLst>
        </pc:spChg>
        <pc:spChg chg="mod">
          <ac:chgData name="N.D. Barber" userId="2439b294-b381-4911-ad1d-575a5e61005a" providerId="ADAL" clId="{5891C015-8657-CB42-BD8D-C395FB0AE5D9}" dt="2020-08-10T12:11:15.676" v="197" actId="14100"/>
          <ac:spMkLst>
            <pc:docMk/>
            <pc:sldMk cId="270281818" sldId="271"/>
            <ac:spMk id="9" creationId="{0A8BCB48-3034-DD42-9ADA-D91016220C31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34.376" v="233"/>
        <pc:sldMkLst>
          <pc:docMk/>
          <pc:sldMk cId="2934836439" sldId="272"/>
        </pc:sldMkLst>
        <pc:spChg chg="del">
          <ac:chgData name="N.D. Barber" userId="2439b294-b381-4911-ad1d-575a5e61005a" providerId="ADAL" clId="{5891C015-8657-CB42-BD8D-C395FB0AE5D9}" dt="2020-08-10T12:12:33.951" v="232" actId="478"/>
          <ac:spMkLst>
            <pc:docMk/>
            <pc:sldMk cId="2934836439" sldId="272"/>
            <ac:spMk id="5" creationId="{A4CDF142-2009-4D44-9469-7726088C820E}"/>
          </ac:spMkLst>
        </pc:spChg>
        <pc:spChg chg="add mod">
          <ac:chgData name="N.D. Barber" userId="2439b294-b381-4911-ad1d-575a5e61005a" providerId="ADAL" clId="{5891C015-8657-CB42-BD8D-C395FB0AE5D9}" dt="2020-08-10T12:12:34.376" v="233"/>
          <ac:spMkLst>
            <pc:docMk/>
            <pc:sldMk cId="2934836439" sldId="272"/>
            <ac:spMk id="7" creationId="{4DD20735-DCC3-AA47-A1A9-87C57E428DB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2.722" v="272"/>
        <pc:sldMkLst>
          <pc:docMk/>
          <pc:sldMk cId="818865856" sldId="274"/>
        </pc:sldMkLst>
        <pc:spChg chg="del">
          <ac:chgData name="N.D. Barber" userId="2439b294-b381-4911-ad1d-575a5e61005a" providerId="ADAL" clId="{5891C015-8657-CB42-BD8D-C395FB0AE5D9}" dt="2020-08-10T12:16:32.409" v="271" actId="478"/>
          <ac:spMkLst>
            <pc:docMk/>
            <pc:sldMk cId="818865856" sldId="274"/>
            <ac:spMk id="5" creationId="{CA9268D2-A75A-CC42-B3CA-59ECA0E4AE79}"/>
          </ac:spMkLst>
        </pc:spChg>
        <pc:spChg chg="add mod">
          <ac:chgData name="N.D. Barber" userId="2439b294-b381-4911-ad1d-575a5e61005a" providerId="ADAL" clId="{5891C015-8657-CB42-BD8D-C395FB0AE5D9}" dt="2020-08-10T12:16:32.722" v="272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23.549" v="199"/>
        <pc:sldMkLst>
          <pc:docMk/>
          <pc:sldMk cId="3319584976" sldId="275"/>
        </pc:sldMkLst>
        <pc:spChg chg="del">
          <ac:chgData name="N.D. Barber" userId="2439b294-b381-4911-ad1d-575a5e61005a" providerId="ADAL" clId="{5891C015-8657-CB42-BD8D-C395FB0AE5D9}" dt="2020-08-10T12:11:23.028" v="198" actId="478"/>
          <ac:spMkLst>
            <pc:docMk/>
            <pc:sldMk cId="3319584976" sldId="275"/>
            <ac:spMk id="5" creationId="{D21104E7-43A2-F444-955A-2D63104F86A4}"/>
          </ac:spMkLst>
        </pc:spChg>
        <pc:spChg chg="add mod">
          <ac:chgData name="N.D. Barber" userId="2439b294-b381-4911-ad1d-575a5e61005a" providerId="ADAL" clId="{5891C015-8657-CB42-BD8D-C395FB0AE5D9}" dt="2020-08-10T12:11:23.549" v="199"/>
          <ac:spMkLst>
            <pc:docMk/>
            <pc:sldMk cId="3319584976" sldId="275"/>
            <ac:spMk id="11" creationId="{44CFBA1F-2E21-4440-86EA-CD938F59888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38.133" v="207" actId="14100"/>
        <pc:sldMkLst>
          <pc:docMk/>
          <pc:sldMk cId="3282384622" sldId="276"/>
        </pc:sldMkLst>
        <pc:spChg chg="mod">
          <ac:chgData name="N.D. Barber" userId="2439b294-b381-4911-ad1d-575a5e61005a" providerId="ADAL" clId="{5891C015-8657-CB42-BD8D-C395FB0AE5D9}" dt="2020-08-10T12:11:38.133" v="207" actId="14100"/>
          <ac:spMkLst>
            <pc:docMk/>
            <pc:sldMk cId="3282384622" sldId="276"/>
            <ac:spMk id="3" creationId="{9F15E5D0-4D0B-214F-9C40-46BA67898434}"/>
          </ac:spMkLst>
        </pc:spChg>
        <pc:spChg chg="del">
          <ac:chgData name="N.D. Barber" userId="2439b294-b381-4911-ad1d-575a5e61005a" providerId="ADAL" clId="{5891C015-8657-CB42-BD8D-C395FB0AE5D9}" dt="2020-08-10T12:11:27.863" v="200" actId="478"/>
          <ac:spMkLst>
            <pc:docMk/>
            <pc:sldMk cId="3282384622" sldId="276"/>
            <ac:spMk id="5" creationId="{87C9B8C3-248E-014C-B9AB-9AFA51ADB663}"/>
          </ac:spMkLst>
        </pc:spChg>
        <pc:spChg chg="add mod">
          <ac:chgData name="N.D. Barber" userId="2439b294-b381-4911-ad1d-575a5e61005a" providerId="ADAL" clId="{5891C015-8657-CB42-BD8D-C395FB0AE5D9}" dt="2020-08-10T12:11:28.293" v="201"/>
          <ac:spMkLst>
            <pc:docMk/>
            <pc:sldMk cId="3282384622" sldId="276"/>
            <ac:spMk id="7" creationId="{5FB310ED-9D79-AF49-8C0A-A03F3E29A48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3.954" v="209"/>
        <pc:sldMkLst>
          <pc:docMk/>
          <pc:sldMk cId="4042217810" sldId="277"/>
        </pc:sldMkLst>
        <pc:spChg chg="del">
          <ac:chgData name="N.D. Barber" userId="2439b294-b381-4911-ad1d-575a5e61005a" providerId="ADAL" clId="{5891C015-8657-CB42-BD8D-C395FB0AE5D9}" dt="2020-08-10T12:11:43.573" v="208" actId="478"/>
          <ac:spMkLst>
            <pc:docMk/>
            <pc:sldMk cId="4042217810" sldId="277"/>
            <ac:spMk id="5" creationId="{31DA97B2-5C0F-5E40-AE42-54F2EFD692BB}"/>
          </ac:spMkLst>
        </pc:spChg>
        <pc:spChg chg="add mod">
          <ac:chgData name="N.D. Barber" userId="2439b294-b381-4911-ad1d-575a5e61005a" providerId="ADAL" clId="{5891C015-8657-CB42-BD8D-C395FB0AE5D9}" dt="2020-08-10T12:11:43.954" v="209"/>
          <ac:spMkLst>
            <pc:docMk/>
            <pc:sldMk cId="4042217810" sldId="277"/>
            <ac:spMk id="7" creationId="{2348E7AE-0AEC-7440-80DD-2A83880C7164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3.921" v="219" actId="403"/>
        <pc:sldMkLst>
          <pc:docMk/>
          <pc:sldMk cId="3389115351" sldId="278"/>
        </pc:sldMkLst>
        <pc:spChg chg="mod">
          <ac:chgData name="N.D. Barber" userId="2439b294-b381-4911-ad1d-575a5e61005a" providerId="ADAL" clId="{5891C015-8657-CB42-BD8D-C395FB0AE5D9}" dt="2020-08-10T12:12:03.921" v="219" actId="403"/>
          <ac:spMkLst>
            <pc:docMk/>
            <pc:sldMk cId="3389115351" sldId="278"/>
            <ac:spMk id="3" creationId="{DA726B22-ABAE-6043-B7C2-FD6F1CC1530C}"/>
          </ac:spMkLst>
        </pc:spChg>
        <pc:spChg chg="del">
          <ac:chgData name="N.D. Barber" userId="2439b294-b381-4911-ad1d-575a5e61005a" providerId="ADAL" clId="{5891C015-8657-CB42-BD8D-C395FB0AE5D9}" dt="2020-08-10T12:11:53.293" v="212" actId="478"/>
          <ac:spMkLst>
            <pc:docMk/>
            <pc:sldMk cId="3389115351" sldId="278"/>
            <ac:spMk id="5" creationId="{2AA8BB21-4876-DC4E-B9EA-60C486232785}"/>
          </ac:spMkLst>
        </pc:spChg>
        <pc:spChg chg="add mod">
          <ac:chgData name="N.D. Barber" userId="2439b294-b381-4911-ad1d-575a5e61005a" providerId="ADAL" clId="{5891C015-8657-CB42-BD8D-C395FB0AE5D9}" dt="2020-08-10T12:11:53.693" v="213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8.595" v="231"/>
        <pc:sldMkLst>
          <pc:docMk/>
          <pc:sldMk cId="548292810" sldId="280"/>
        </pc:sldMkLst>
        <pc:spChg chg="del">
          <ac:chgData name="N.D. Barber" userId="2439b294-b381-4911-ad1d-575a5e61005a" providerId="ADAL" clId="{5891C015-8657-CB42-BD8D-C395FB0AE5D9}" dt="2020-08-10T12:12:28.188" v="230" actId="478"/>
          <ac:spMkLst>
            <pc:docMk/>
            <pc:sldMk cId="548292810" sldId="280"/>
            <ac:spMk id="5" creationId="{131A89E9-435E-A04E-8E32-BB230D019B7E}"/>
          </ac:spMkLst>
        </pc:spChg>
        <pc:spChg chg="add mod">
          <ac:chgData name="N.D. Barber" userId="2439b294-b381-4911-ad1d-575a5e61005a" providerId="ADAL" clId="{5891C015-8657-CB42-BD8D-C395FB0AE5D9}" dt="2020-08-10T12:12:28.595" v="231"/>
          <ac:spMkLst>
            <pc:docMk/>
            <pc:sldMk cId="548292810" sldId="280"/>
            <ac:spMk id="7" creationId="{ABB622D2-F84A-DD4B-B589-B94F85F120A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1.417" v="229" actId="27636"/>
        <pc:sldMkLst>
          <pc:docMk/>
          <pc:sldMk cId="240376351" sldId="281"/>
        </pc:sldMkLst>
        <pc:spChg chg="mod">
          <ac:chgData name="N.D. Barber" userId="2439b294-b381-4911-ad1d-575a5e61005a" providerId="ADAL" clId="{5891C015-8657-CB42-BD8D-C395FB0AE5D9}" dt="2020-08-10T12:12:21.417" v="229" actId="27636"/>
          <ac:spMkLst>
            <pc:docMk/>
            <pc:sldMk cId="240376351" sldId="281"/>
            <ac:spMk id="3" creationId="{4FDCD3DF-C719-9C41-9D95-CAA5C27CEFDE}"/>
          </ac:spMkLst>
        </pc:spChg>
        <pc:spChg chg="del">
          <ac:chgData name="N.D. Barber" userId="2439b294-b381-4911-ad1d-575a5e61005a" providerId="ADAL" clId="{5891C015-8657-CB42-BD8D-C395FB0AE5D9}" dt="2020-08-10T12:12:14.013" v="222" actId="478"/>
          <ac:spMkLst>
            <pc:docMk/>
            <pc:sldMk cId="240376351" sldId="281"/>
            <ac:spMk id="5" creationId="{18BEF57F-9239-5347-B648-242BE6B993BC}"/>
          </ac:spMkLst>
        </pc:spChg>
        <pc:spChg chg="add mod">
          <ac:chgData name="N.D. Barber" userId="2439b294-b381-4911-ad1d-575a5e61005a" providerId="ADAL" clId="{5891C015-8657-CB42-BD8D-C395FB0AE5D9}" dt="2020-08-10T12:12:14.376" v="223"/>
          <ac:spMkLst>
            <pc:docMk/>
            <pc:sldMk cId="240376351" sldId="281"/>
            <ac:spMk id="7" creationId="{EDB27164-17B1-4448-B200-D3C375297E5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57.791" v="215"/>
        <pc:sldMkLst>
          <pc:docMk/>
          <pc:sldMk cId="2962689867" sldId="282"/>
        </pc:sldMkLst>
        <pc:spChg chg="del">
          <ac:chgData name="N.D. Barber" userId="2439b294-b381-4911-ad1d-575a5e61005a" providerId="ADAL" clId="{5891C015-8657-CB42-BD8D-C395FB0AE5D9}" dt="2020-08-10T12:11:57.453" v="214" actId="478"/>
          <ac:spMkLst>
            <pc:docMk/>
            <pc:sldMk cId="2962689867" sldId="282"/>
            <ac:spMk id="5" creationId="{1F355B13-34DA-924E-AEA4-C6FC5EC7C481}"/>
          </ac:spMkLst>
        </pc:spChg>
        <pc:spChg chg="add mod">
          <ac:chgData name="N.D. Barber" userId="2439b294-b381-4911-ad1d-575a5e61005a" providerId="ADAL" clId="{5891C015-8657-CB42-BD8D-C395FB0AE5D9}" dt="2020-08-10T12:11:57.791" v="215"/>
          <ac:spMkLst>
            <pc:docMk/>
            <pc:sldMk cId="2962689867" sldId="282"/>
            <ac:spMk id="8" creationId="{A875AB87-F04A-0948-A16D-8FC6323E45C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8.025" v="211"/>
        <pc:sldMkLst>
          <pc:docMk/>
          <pc:sldMk cId="62521304" sldId="283"/>
        </pc:sldMkLst>
        <pc:spChg chg="del">
          <ac:chgData name="N.D. Barber" userId="2439b294-b381-4911-ad1d-575a5e61005a" providerId="ADAL" clId="{5891C015-8657-CB42-BD8D-C395FB0AE5D9}" dt="2020-08-10T12:11:47.598" v="210" actId="478"/>
          <ac:spMkLst>
            <pc:docMk/>
            <pc:sldMk cId="62521304" sldId="283"/>
            <ac:spMk id="5" creationId="{4A2AF197-28CF-4A4D-B070-0842C0C18DB2}"/>
          </ac:spMkLst>
        </pc:spChg>
        <pc:spChg chg="add mod">
          <ac:chgData name="N.D. Barber" userId="2439b294-b381-4911-ad1d-575a5e61005a" providerId="ADAL" clId="{5891C015-8657-CB42-BD8D-C395FB0AE5D9}" dt="2020-08-10T12:11:48.025" v="211"/>
          <ac:spMkLst>
            <pc:docMk/>
            <pc:sldMk cId="62521304" sldId="283"/>
            <ac:spMk id="16" creationId="{431913D5-ECDA-D44A-A4D1-B95F75F3A1C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9.779" v="221"/>
        <pc:sldMkLst>
          <pc:docMk/>
          <pc:sldMk cId="3911507533" sldId="284"/>
        </pc:sldMkLst>
        <pc:spChg chg="del">
          <ac:chgData name="N.D. Barber" userId="2439b294-b381-4911-ad1d-575a5e61005a" providerId="ADAL" clId="{5891C015-8657-CB42-BD8D-C395FB0AE5D9}" dt="2020-08-10T12:12:09.403" v="220" actId="478"/>
          <ac:spMkLst>
            <pc:docMk/>
            <pc:sldMk cId="3911507533" sldId="284"/>
            <ac:spMk id="5" creationId="{16286B1B-A4B2-224A-93EC-A5D57F138375}"/>
          </ac:spMkLst>
        </pc:spChg>
        <pc:spChg chg="add mod">
          <ac:chgData name="N.D. Barber" userId="2439b294-b381-4911-ad1d-575a5e61005a" providerId="ADAL" clId="{5891C015-8657-CB42-BD8D-C395FB0AE5D9}" dt="2020-08-10T12:12:09.779" v="221"/>
          <ac:spMkLst>
            <pc:docMk/>
            <pc:sldMk cId="3911507533" sldId="284"/>
            <ac:spMk id="9" creationId="{AF96BA38-CA97-A344-9053-A772A3A1B9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2.113" v="239"/>
        <pc:sldMkLst>
          <pc:docMk/>
          <pc:sldMk cId="3984245635" sldId="285"/>
        </pc:sldMkLst>
        <pc:spChg chg="del">
          <ac:chgData name="N.D. Barber" userId="2439b294-b381-4911-ad1d-575a5e61005a" providerId="ADAL" clId="{5891C015-8657-CB42-BD8D-C395FB0AE5D9}" dt="2020-08-10T12:12:51.746" v="238" actId="478"/>
          <ac:spMkLst>
            <pc:docMk/>
            <pc:sldMk cId="3984245635" sldId="285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2.113" v="239"/>
          <ac:spMkLst>
            <pc:docMk/>
            <pc:sldMk cId="3984245635" sldId="285"/>
            <ac:spMk id="7" creationId="{E787C6E8-F17D-074C-8C71-5DABCB78EDB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6.854" v="241"/>
        <pc:sldMkLst>
          <pc:docMk/>
          <pc:sldMk cId="3244629212" sldId="286"/>
        </pc:sldMkLst>
        <pc:spChg chg="del">
          <ac:chgData name="N.D. Barber" userId="2439b294-b381-4911-ad1d-575a5e61005a" providerId="ADAL" clId="{5891C015-8657-CB42-BD8D-C395FB0AE5D9}" dt="2020-08-10T12:12:56.496" v="240" actId="478"/>
          <ac:spMkLst>
            <pc:docMk/>
            <pc:sldMk cId="3244629212" sldId="286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6.854" v="241"/>
          <ac:spMkLst>
            <pc:docMk/>
            <pc:sldMk cId="3244629212" sldId="286"/>
            <ac:spMk id="7" creationId="{3F66E99F-10A2-1C4A-BED4-F58999365C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3:05.111" v="243"/>
        <pc:sldMkLst>
          <pc:docMk/>
          <pc:sldMk cId="1302559022" sldId="287"/>
        </pc:sldMkLst>
        <pc:spChg chg="del">
          <ac:chgData name="N.D. Barber" userId="2439b294-b381-4911-ad1d-575a5e61005a" providerId="ADAL" clId="{5891C015-8657-CB42-BD8D-C395FB0AE5D9}" dt="2020-08-10T12:13:04.751" v="242" actId="478"/>
          <ac:spMkLst>
            <pc:docMk/>
            <pc:sldMk cId="1302559022" sldId="287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3:05.111" v="243"/>
          <ac:spMkLst>
            <pc:docMk/>
            <pc:sldMk cId="1302559022" sldId="287"/>
            <ac:spMk id="9" creationId="{A4E313A9-0B41-6745-92C2-35A600E37E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0.485" v="245"/>
        <pc:sldMkLst>
          <pc:docMk/>
          <pc:sldMk cId="2940378239" sldId="288"/>
        </pc:sldMkLst>
        <pc:spChg chg="del">
          <ac:chgData name="N.D. Barber" userId="2439b294-b381-4911-ad1d-575a5e61005a" providerId="ADAL" clId="{5891C015-8657-CB42-BD8D-C395FB0AE5D9}" dt="2020-08-10T12:15:30.060" v="244" actId="478"/>
          <ac:spMkLst>
            <pc:docMk/>
            <pc:sldMk cId="2940378239" sldId="288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5:30.485" v="245"/>
          <ac:spMkLst>
            <pc:docMk/>
            <pc:sldMk cId="2940378239" sldId="288"/>
            <ac:spMk id="7" creationId="{CD61ED01-081B-1040-8674-41E6C2D0C31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0.949" v="249"/>
        <pc:sldMkLst>
          <pc:docMk/>
          <pc:sldMk cId="345339375" sldId="292"/>
        </pc:sldMkLst>
        <pc:spChg chg="del">
          <ac:chgData name="N.D. Barber" userId="2439b294-b381-4911-ad1d-575a5e61005a" providerId="ADAL" clId="{5891C015-8657-CB42-BD8D-C395FB0AE5D9}" dt="2020-08-10T12:15:40.591" v="248" actId="478"/>
          <ac:spMkLst>
            <pc:docMk/>
            <pc:sldMk cId="345339375" sldId="29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0.949" v="249"/>
          <ac:spMkLst>
            <pc:docMk/>
            <pc:sldMk cId="345339375" sldId="292"/>
            <ac:spMk id="6" creationId="{9FBDE871-46EE-4941-9E5E-96A153271076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5.510" v="247"/>
        <pc:sldMkLst>
          <pc:docMk/>
          <pc:sldMk cId="1157154968" sldId="293"/>
        </pc:sldMkLst>
        <pc:spChg chg="del">
          <ac:chgData name="N.D. Barber" userId="2439b294-b381-4911-ad1d-575a5e61005a" providerId="ADAL" clId="{5891C015-8657-CB42-BD8D-C395FB0AE5D9}" dt="2020-08-10T12:15:35.143" v="246" actId="478"/>
          <ac:spMkLst>
            <pc:docMk/>
            <pc:sldMk cId="1157154968" sldId="293"/>
            <ac:spMk id="5" creationId="{7D6BED2B-6971-B549-9F7C-19098E7EFEA1}"/>
          </ac:spMkLst>
        </pc:spChg>
        <pc:spChg chg="add mod">
          <ac:chgData name="N.D. Barber" userId="2439b294-b381-4911-ad1d-575a5e61005a" providerId="ADAL" clId="{5891C015-8657-CB42-BD8D-C395FB0AE5D9}" dt="2020-08-10T12:15:35.510" v="247"/>
          <ac:spMkLst>
            <pc:docMk/>
            <pc:sldMk cId="1157154968" sldId="293"/>
            <ac:spMk id="7" creationId="{9AB2440A-CE9C-0C46-AA73-BE05DDACA80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1.224" v="258" actId="27636"/>
        <pc:sldMkLst>
          <pc:docMk/>
          <pc:sldMk cId="1986097556" sldId="295"/>
        </pc:sldMkLst>
        <pc:spChg chg="mod">
          <ac:chgData name="N.D. Barber" userId="2439b294-b381-4911-ad1d-575a5e61005a" providerId="ADAL" clId="{5891C015-8657-CB42-BD8D-C395FB0AE5D9}" dt="2020-08-10T12:16:01.224" v="258" actId="27636"/>
          <ac:spMkLst>
            <pc:docMk/>
            <pc:sldMk cId="1986097556" sldId="295"/>
            <ac:spMk id="3" creationId="{69495E28-E410-324F-8AC5-DFD5C632FD83}"/>
          </ac:spMkLst>
        </pc:spChg>
        <pc:spChg chg="del">
          <ac:chgData name="N.D. Barber" userId="2439b294-b381-4911-ad1d-575a5e61005a" providerId="ADAL" clId="{5891C015-8657-CB42-BD8D-C395FB0AE5D9}" dt="2020-08-10T12:15:53.863" v="254" actId="478"/>
          <ac:spMkLst>
            <pc:docMk/>
            <pc:sldMk cId="1986097556" sldId="295"/>
            <ac:spMk id="5" creationId="{3679B8B7-5DC8-0244-A46A-7D6E11C81EEC}"/>
          </ac:spMkLst>
        </pc:spChg>
        <pc:spChg chg="add mod">
          <ac:chgData name="N.D. Barber" userId="2439b294-b381-4911-ad1d-575a5e61005a" providerId="ADAL" clId="{5891C015-8657-CB42-BD8D-C395FB0AE5D9}" dt="2020-08-10T12:15:54.180" v="255"/>
          <ac:spMkLst>
            <pc:docMk/>
            <pc:sldMk cId="1986097556" sldId="295"/>
            <ac:spMk id="7" creationId="{B2609ECD-5F04-814A-8EA6-24C33A2DB9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1.668" v="262"/>
        <pc:sldMkLst>
          <pc:docMk/>
          <pc:sldMk cId="3674797145" sldId="296"/>
        </pc:sldMkLst>
        <pc:spChg chg="del">
          <ac:chgData name="N.D. Barber" userId="2439b294-b381-4911-ad1d-575a5e61005a" providerId="ADAL" clId="{5891C015-8657-CB42-BD8D-C395FB0AE5D9}" dt="2020-08-10T12:16:11.391" v="261" actId="478"/>
          <ac:spMkLst>
            <pc:docMk/>
            <pc:sldMk cId="3674797145" sldId="296"/>
            <ac:spMk id="5" creationId="{4F5E8676-DF60-9247-820D-47F6BA0FB12A}"/>
          </ac:spMkLst>
        </pc:spChg>
        <pc:spChg chg="add mod">
          <ac:chgData name="N.D. Barber" userId="2439b294-b381-4911-ad1d-575a5e61005a" providerId="ADAL" clId="{5891C015-8657-CB42-BD8D-C395FB0AE5D9}" dt="2020-08-10T12:16:11.668" v="262"/>
          <ac:spMkLst>
            <pc:docMk/>
            <pc:sldMk cId="3674797145" sldId="296"/>
            <ac:spMk id="9" creationId="{5E6C5DA7-FEA8-C542-8B37-2143F1310D2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9.829" v="266"/>
        <pc:sldMkLst>
          <pc:docMk/>
          <pc:sldMk cId="4061751585" sldId="297"/>
        </pc:sldMkLst>
        <pc:spChg chg="del">
          <ac:chgData name="N.D. Barber" userId="2439b294-b381-4911-ad1d-575a5e61005a" providerId="ADAL" clId="{5891C015-8657-CB42-BD8D-C395FB0AE5D9}" dt="2020-08-10T12:16:19.468" v="265" actId="478"/>
          <ac:spMkLst>
            <pc:docMk/>
            <pc:sldMk cId="4061751585" sldId="297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19.829" v="266"/>
          <ac:spMkLst>
            <pc:docMk/>
            <pc:sldMk cId="4061751585" sldId="297"/>
            <ac:spMk id="12" creationId="{D63CD347-5280-9440-96E6-46292201F27E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0.141" v="235"/>
        <pc:sldMkLst>
          <pc:docMk/>
          <pc:sldMk cId="3993379053" sldId="298"/>
        </pc:sldMkLst>
        <pc:spChg chg="del">
          <ac:chgData name="N.D. Barber" userId="2439b294-b381-4911-ad1d-575a5e61005a" providerId="ADAL" clId="{5891C015-8657-CB42-BD8D-C395FB0AE5D9}" dt="2020-08-10T12:12:39.619" v="234" actId="478"/>
          <ac:spMkLst>
            <pc:docMk/>
            <pc:sldMk cId="3993379053" sldId="298"/>
            <ac:spMk id="5" creationId="{43DE080E-48EB-1747-9626-B77C8CEEB6A0}"/>
          </ac:spMkLst>
        </pc:spChg>
        <pc:spChg chg="add mod">
          <ac:chgData name="N.D. Barber" userId="2439b294-b381-4911-ad1d-575a5e61005a" providerId="ADAL" clId="{5891C015-8657-CB42-BD8D-C395FB0AE5D9}" dt="2020-08-10T12:12:40.141" v="235"/>
          <ac:spMkLst>
            <pc:docMk/>
            <pc:sldMk cId="3993379053" sldId="298"/>
            <ac:spMk id="7" creationId="{F4B09C39-FE6F-5143-9B91-571263F2EB1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7.925" v="237"/>
        <pc:sldMkLst>
          <pc:docMk/>
          <pc:sldMk cId="575256400" sldId="299"/>
        </pc:sldMkLst>
        <pc:spChg chg="del">
          <ac:chgData name="N.D. Barber" userId="2439b294-b381-4911-ad1d-575a5e61005a" providerId="ADAL" clId="{5891C015-8657-CB42-BD8D-C395FB0AE5D9}" dt="2020-08-10T12:12:47.159" v="236" actId="478"/>
          <ac:spMkLst>
            <pc:docMk/>
            <pc:sldMk cId="575256400" sldId="299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2:47.925" v="237"/>
          <ac:spMkLst>
            <pc:docMk/>
            <pc:sldMk cId="575256400" sldId="299"/>
            <ac:spMk id="6" creationId="{6C5F9ED1-777F-E542-9128-0F2837D24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5.064" v="251"/>
        <pc:sldMkLst>
          <pc:docMk/>
          <pc:sldMk cId="3075071406" sldId="300"/>
        </pc:sldMkLst>
        <pc:spChg chg="del">
          <ac:chgData name="N.D. Barber" userId="2439b294-b381-4911-ad1d-575a5e61005a" providerId="ADAL" clId="{5891C015-8657-CB42-BD8D-C395FB0AE5D9}" dt="2020-08-10T12:15:44.750" v="250" actId="478"/>
          <ac:spMkLst>
            <pc:docMk/>
            <pc:sldMk cId="3075071406" sldId="300"/>
            <ac:spMk id="6" creationId="{503A7D26-0617-4C40-B1FD-3E37239983DC}"/>
          </ac:spMkLst>
        </pc:spChg>
        <pc:spChg chg="add mod">
          <ac:chgData name="N.D. Barber" userId="2439b294-b381-4911-ad1d-575a5e61005a" providerId="ADAL" clId="{5891C015-8657-CB42-BD8D-C395FB0AE5D9}" dt="2020-08-10T12:15:45.064" v="251"/>
          <ac:spMkLst>
            <pc:docMk/>
            <pc:sldMk cId="3075071406" sldId="300"/>
            <ac:spMk id="10" creationId="{757DF91A-ACBE-F148-8D2F-19CD3D5A029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9.791" v="253"/>
        <pc:sldMkLst>
          <pc:docMk/>
          <pc:sldMk cId="507785214" sldId="301"/>
        </pc:sldMkLst>
        <pc:spChg chg="del">
          <ac:chgData name="N.D. Barber" userId="2439b294-b381-4911-ad1d-575a5e61005a" providerId="ADAL" clId="{5891C015-8657-CB42-BD8D-C395FB0AE5D9}" dt="2020-08-10T12:15:49.478" v="252" actId="478"/>
          <ac:spMkLst>
            <pc:docMk/>
            <pc:sldMk cId="507785214" sldId="301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9.791" v="253"/>
          <ac:spMkLst>
            <pc:docMk/>
            <pc:sldMk cId="507785214" sldId="301"/>
            <ac:spMk id="6" creationId="{1F974DDE-EC72-9045-B854-D20359FBD1D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7.005" v="260"/>
        <pc:sldMkLst>
          <pc:docMk/>
          <pc:sldMk cId="3147710807" sldId="302"/>
        </pc:sldMkLst>
        <pc:spChg chg="del">
          <ac:chgData name="N.D. Barber" userId="2439b294-b381-4911-ad1d-575a5e61005a" providerId="ADAL" clId="{5891C015-8657-CB42-BD8D-C395FB0AE5D9}" dt="2020-08-10T12:16:06.668" v="259" actId="478"/>
          <ac:spMkLst>
            <pc:docMk/>
            <pc:sldMk cId="3147710807" sldId="30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07.005" v="260"/>
          <ac:spMkLst>
            <pc:docMk/>
            <pc:sldMk cId="3147710807" sldId="302"/>
            <ac:spMk id="6" creationId="{804FDE10-CACB-2E47-8A4B-5F46FDD74A0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6.251" v="264"/>
        <pc:sldMkLst>
          <pc:docMk/>
          <pc:sldMk cId="4275286992" sldId="303"/>
        </pc:sldMkLst>
        <pc:spChg chg="del">
          <ac:chgData name="N.D. Barber" userId="2439b294-b381-4911-ad1d-575a5e61005a" providerId="ADAL" clId="{5891C015-8657-CB42-BD8D-C395FB0AE5D9}" dt="2020-08-10T12:16:15.894" v="263" actId="478"/>
          <ac:spMkLst>
            <pc:docMk/>
            <pc:sldMk cId="4275286992" sldId="303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16.251" v="264"/>
          <ac:spMkLst>
            <pc:docMk/>
            <pc:sldMk cId="4275286992" sldId="303"/>
            <ac:spMk id="6" creationId="{BF4E30BF-B8C2-404F-A5EE-333735F88A0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8.698" v="270"/>
        <pc:sldMkLst>
          <pc:docMk/>
          <pc:sldMk cId="2562582904" sldId="304"/>
        </pc:sldMkLst>
        <pc:spChg chg="del">
          <ac:chgData name="N.D. Barber" userId="2439b294-b381-4911-ad1d-575a5e61005a" providerId="ADAL" clId="{5891C015-8657-CB42-BD8D-C395FB0AE5D9}" dt="2020-08-10T12:16:28.378" v="269" actId="478"/>
          <ac:spMkLst>
            <pc:docMk/>
            <pc:sldMk cId="2562582904" sldId="304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28.698" v="270"/>
          <ac:spMkLst>
            <pc:docMk/>
            <pc:sldMk cId="2562582904" sldId="304"/>
            <ac:spMk id="6" creationId="{BFCFD906-B4A0-6B47-A43E-A02E5030F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4.711" v="268"/>
        <pc:sldMkLst>
          <pc:docMk/>
          <pc:sldMk cId="816892084" sldId="305"/>
        </pc:sldMkLst>
        <pc:spChg chg="del">
          <ac:chgData name="N.D. Barber" userId="2439b294-b381-4911-ad1d-575a5e61005a" providerId="ADAL" clId="{5891C015-8657-CB42-BD8D-C395FB0AE5D9}" dt="2020-08-10T12:16:24.286" v="267" actId="478"/>
          <ac:spMkLst>
            <pc:docMk/>
            <pc:sldMk cId="816892084" sldId="305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24.711" v="268"/>
          <ac:spMkLst>
            <pc:docMk/>
            <pc:sldMk cId="816892084" sldId="305"/>
            <ac:spMk id="14" creationId="{3A41A559-7B9F-5249-A927-8C0F130416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7.764" v="274"/>
        <pc:sldMkLst>
          <pc:docMk/>
          <pc:sldMk cId="540990191" sldId="307"/>
        </pc:sldMkLst>
        <pc:spChg chg="del">
          <ac:chgData name="N.D. Barber" userId="2439b294-b381-4911-ad1d-575a5e61005a" providerId="ADAL" clId="{5891C015-8657-CB42-BD8D-C395FB0AE5D9}" dt="2020-08-10T12:16:37.356" v="273" actId="478"/>
          <ac:spMkLst>
            <pc:docMk/>
            <pc:sldMk cId="540990191" sldId="307"/>
            <ac:spMk id="5" creationId="{3E8FE99B-E505-234C-AD5D-D2D95F144A37}"/>
          </ac:spMkLst>
        </pc:spChg>
        <pc:spChg chg="add mod">
          <ac:chgData name="N.D. Barber" userId="2439b294-b381-4911-ad1d-575a5e61005a" providerId="ADAL" clId="{5891C015-8657-CB42-BD8D-C395FB0AE5D9}" dt="2020-08-10T12:16:37.764" v="274"/>
          <ac:spMkLst>
            <pc:docMk/>
            <pc:sldMk cId="540990191" sldId="307"/>
            <ac:spMk id="7" creationId="{5D59343B-D4AE-A541-8B75-CF143D1E4C17}"/>
          </ac:spMkLst>
        </pc:spChg>
      </pc:sldChg>
      <pc:sldChg chg="del">
        <pc:chgData name="N.D. Barber" userId="2439b294-b381-4911-ad1d-575a5e61005a" providerId="ADAL" clId="{5891C015-8657-CB42-BD8D-C395FB0AE5D9}" dt="2020-08-10T12:16:43.821" v="275" actId="2696"/>
        <pc:sldMkLst>
          <pc:docMk/>
          <pc:sldMk cId="2516399536" sldId="308"/>
        </pc:sldMkLst>
      </pc:sldChg>
      <pc:sldChg chg="addSp delSp modSp mod">
        <pc:chgData name="N.D. Barber" userId="2439b294-b381-4911-ad1d-575a5e61005a" providerId="ADAL" clId="{5891C015-8657-CB42-BD8D-C395FB0AE5D9}" dt="2020-08-10T13:01:43.650" v="604" actId="1076"/>
        <pc:sldMkLst>
          <pc:docMk/>
          <pc:sldMk cId="448171251" sldId="309"/>
        </pc:sldMkLst>
        <pc:spChg chg="mod">
          <ac:chgData name="N.D. Barber" userId="2439b294-b381-4911-ad1d-575a5e61005a" providerId="ADAL" clId="{5891C015-8657-CB42-BD8D-C395FB0AE5D9}" dt="2020-08-10T13:01:43.650" v="604" actId="1076"/>
          <ac:spMkLst>
            <pc:docMk/>
            <pc:sldMk cId="448171251" sldId="309"/>
            <ac:spMk id="2" creationId="{F540CCA1-1D88-8F45-9F42-62C24384AB17}"/>
          </ac:spMkLst>
        </pc:spChg>
        <pc:spChg chg="del">
          <ac:chgData name="N.D. Barber" userId="2439b294-b381-4911-ad1d-575a5e61005a" providerId="ADAL" clId="{5891C015-8657-CB42-BD8D-C395FB0AE5D9}" dt="2020-08-10T13:01:40.695" v="603" actId="478"/>
          <ac:spMkLst>
            <pc:docMk/>
            <pc:sldMk cId="448171251" sldId="309"/>
            <ac:spMk id="3" creationId="{17AF19AF-E03D-404D-ACF1-C3C794E510BD}"/>
          </ac:spMkLst>
        </pc:spChg>
        <pc:spChg chg="del">
          <ac:chgData name="N.D. Barber" userId="2439b294-b381-4911-ad1d-575a5e61005a" providerId="ADAL" clId="{5891C015-8657-CB42-BD8D-C395FB0AE5D9}" dt="2020-08-10T12:16:48.719" v="276" actId="478"/>
          <ac:spMkLst>
            <pc:docMk/>
            <pc:sldMk cId="448171251" sldId="309"/>
            <ac:spMk id="5" creationId="{C58C642D-E7D0-F644-8A5F-E5BEC906D63F}"/>
          </ac:spMkLst>
        </pc:spChg>
        <pc:spChg chg="add mod">
          <ac:chgData name="N.D. Barber" userId="2439b294-b381-4911-ad1d-575a5e61005a" providerId="ADAL" clId="{5891C015-8657-CB42-BD8D-C395FB0AE5D9}" dt="2020-08-10T12:16:49.083" v="277"/>
          <ac:spMkLst>
            <pc:docMk/>
            <pc:sldMk cId="448171251" sldId="309"/>
            <ac:spMk id="7" creationId="{A84C37BC-9316-1E4D-B6D0-375F02CECDCE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9:59.830" v="601"/>
        <pc:sldMkLst>
          <pc:docMk/>
          <pc:sldMk cId="736364125" sldId="310"/>
        </pc:sldMkLst>
        <pc:spChg chg="del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2" creationId="{AA53A872-CED9-5C41-B57E-65144E2BBBAB}"/>
          </ac:spMkLst>
        </pc:spChg>
        <pc:spChg chg="del">
          <ac:chgData name="N.D. Barber" userId="2439b294-b381-4911-ad1d-575a5e61005a" providerId="ADAL" clId="{5891C015-8657-CB42-BD8D-C395FB0AE5D9}" dt="2020-08-10T12:17:58.382" v="280"/>
          <ac:spMkLst>
            <pc:docMk/>
            <pc:sldMk cId="736364125" sldId="310"/>
            <ac:spMk id="3" creationId="{2292AD87-0DE5-E54A-931B-E3E02A9E3EF8}"/>
          </ac:spMkLst>
        </pc:spChg>
        <pc:spChg chg="mod modVis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4" creationId="{633406AF-DC3F-884F-82F5-3D3EBC3D7356}"/>
          </ac:spMkLst>
        </pc:spChg>
        <pc:spChg chg="mod modVis">
          <ac:chgData name="N.D. Barber" userId="2439b294-b381-4911-ad1d-575a5e61005a" providerId="ADAL" clId="{5891C015-8657-CB42-BD8D-C395FB0AE5D9}" dt="2020-08-10T12:18:02.351" v="284" actId="27636"/>
          <ac:spMkLst>
            <pc:docMk/>
            <pc:sldMk cId="736364125" sldId="310"/>
            <ac:spMk id="5" creationId="{54F4E50B-7CEC-9441-9319-779C0FF06385}"/>
          </ac:spMkLst>
        </pc:spChg>
        <pc:spChg chg="mod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6" creationId="{94CDF0BC-8796-694D-9D26-016E3E983EE4}"/>
          </ac:spMkLst>
        </pc:spChg>
        <pc:picChg chg="add mod">
          <ac:chgData name="N.D. Barber" userId="2439b294-b381-4911-ad1d-575a5e61005a" providerId="ADAL" clId="{5891C015-8657-CB42-BD8D-C395FB0AE5D9}" dt="2020-08-10T12:18:02.334" v="283" actId="2660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add del mod">
        <pc:chgData name="N.D. Barber" userId="2439b294-b381-4911-ad1d-575a5e61005a" providerId="ADAL" clId="{5891C015-8657-CB42-BD8D-C395FB0AE5D9}" dt="2020-08-10T12:23:09.454" v="287" actId="2696"/>
        <pc:sldMkLst>
          <pc:docMk/>
          <pc:sldMk cId="1504046201" sldId="311"/>
        </pc:sldMkLst>
        <pc:spChg chg="mod">
          <ac:chgData name="N.D. Barber" userId="2439b294-b381-4911-ad1d-575a5e61005a" providerId="ADAL" clId="{5891C015-8657-CB42-BD8D-C395FB0AE5D9}" dt="2020-08-10T12:23:06.631" v="286" actId="27636"/>
          <ac:spMkLst>
            <pc:docMk/>
            <pc:sldMk cId="1504046201" sldId="311"/>
            <ac:spMk id="6" creationId="{D29FA85F-2FF2-D243-A9FA-F31795C13849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8:25.544" v="600" actId="20577"/>
        <pc:sldMkLst>
          <pc:docMk/>
          <pc:sldMk cId="2100459800" sldId="311"/>
        </pc:sldMkLst>
        <pc:spChg chg="mod">
          <ac:chgData name="N.D. Barber" userId="2439b294-b381-4911-ad1d-575a5e61005a" providerId="ADAL" clId="{5891C015-8657-CB42-BD8D-C395FB0AE5D9}" dt="2020-08-10T12:23:26.232" v="321" actId="20577"/>
          <ac:spMkLst>
            <pc:docMk/>
            <pc:sldMk cId="2100459800" sldId="311"/>
            <ac:spMk id="2" creationId="{A32DC5E2-E614-AC4B-987A-6CC3AAC9D05D}"/>
          </ac:spMkLst>
        </pc:spChg>
        <pc:spChg chg="del">
          <ac:chgData name="N.D. Barber" userId="2439b294-b381-4911-ad1d-575a5e61005a" providerId="ADAL" clId="{5891C015-8657-CB42-BD8D-C395FB0AE5D9}" dt="2020-08-10T12:24:04.646" v="322"/>
          <ac:spMkLst>
            <pc:docMk/>
            <pc:sldMk cId="2100459800" sldId="311"/>
            <ac:spMk id="3" creationId="{69CA04F2-89E0-8A41-A2F7-01681AE3A599}"/>
          </ac:spMkLst>
        </pc:spChg>
        <pc:spChg chg="mod">
          <ac:chgData name="N.D. Barber" userId="2439b294-b381-4911-ad1d-575a5e61005a" providerId="ADAL" clId="{5891C015-8657-CB42-BD8D-C395FB0AE5D9}" dt="2020-08-10T12:23:12.745" v="289" actId="27636"/>
          <ac:spMkLst>
            <pc:docMk/>
            <pc:sldMk cId="2100459800" sldId="311"/>
            <ac:spMk id="5" creationId="{02BE24EC-53A4-6848-A679-93DEDE4CDE9E}"/>
          </ac:spMkLst>
        </pc:spChg>
        <pc:spChg chg="add mod">
          <ac:chgData name="N.D. Barber" userId="2439b294-b381-4911-ad1d-575a5e61005a" providerId="ADAL" clId="{5891C015-8657-CB42-BD8D-C395FB0AE5D9}" dt="2020-08-10T12:58:25.544" v="600" actId="20577"/>
          <ac:spMkLst>
            <pc:docMk/>
            <pc:sldMk cId="2100459800" sldId="311"/>
            <ac:spMk id="11" creationId="{D19C75D8-9628-2B48-8A57-8AD617E0B17A}"/>
          </ac:spMkLst>
        </pc:spChg>
        <pc:picChg chg="add mod">
          <ac:chgData name="N.D. Barber" userId="2439b294-b381-4911-ad1d-575a5e61005a" providerId="ADAL" clId="{5891C015-8657-CB42-BD8D-C395FB0AE5D9}" dt="2020-08-10T12:24:07.382" v="326" actId="1076"/>
          <ac:picMkLst>
            <pc:docMk/>
            <pc:sldMk cId="2100459800" sldId="311"/>
            <ac:picMk id="8" creationId="{1E1CE28A-5B14-384B-BE07-A0FCABD11F73}"/>
          </ac:picMkLst>
        </pc:picChg>
        <pc:picChg chg="add mod">
          <ac:chgData name="N.D. Barber" userId="2439b294-b381-4911-ad1d-575a5e61005a" providerId="ADAL" clId="{5891C015-8657-CB42-BD8D-C395FB0AE5D9}" dt="2020-08-10T12:57:43.291" v="598" actId="1076"/>
          <ac:picMkLst>
            <pc:docMk/>
            <pc:sldMk cId="2100459800" sldId="311"/>
            <ac:picMk id="10" creationId="{E855A08E-2422-D646-9B16-9AE7942FF068}"/>
          </ac:picMkLst>
        </pc:picChg>
      </pc:sldChg>
      <pc:sldChg chg="addSp delSp modSp add mod">
        <pc:chgData name="N.D. Barber" userId="2439b294-b381-4911-ad1d-575a5e61005a" providerId="ADAL" clId="{5891C015-8657-CB42-BD8D-C395FB0AE5D9}" dt="2020-08-10T12:34:54.803" v="596" actId="1076"/>
        <pc:sldMkLst>
          <pc:docMk/>
          <pc:sldMk cId="554122961" sldId="312"/>
        </pc:sldMkLst>
        <pc:spChg chg="del">
          <ac:chgData name="N.D. Barber" userId="2439b294-b381-4911-ad1d-575a5e61005a" providerId="ADAL" clId="{5891C015-8657-CB42-BD8D-C395FB0AE5D9}" dt="2020-08-10T12:34:46.920" v="590"/>
          <ac:spMkLst>
            <pc:docMk/>
            <pc:sldMk cId="554122961" sldId="312"/>
            <ac:spMk id="3" creationId="{5A0EF941-B132-7446-AC6C-AB92C3AE63E0}"/>
          </ac:spMkLst>
        </pc:spChg>
        <pc:spChg chg="mod">
          <ac:chgData name="N.D. Barber" userId="2439b294-b381-4911-ad1d-575a5e61005a" providerId="ADAL" clId="{5891C015-8657-CB42-BD8D-C395FB0AE5D9}" dt="2020-08-10T12:34:31.074" v="589" actId="27636"/>
          <ac:spMkLst>
            <pc:docMk/>
            <pc:sldMk cId="554122961" sldId="312"/>
            <ac:spMk id="5" creationId="{827C217D-A842-DF42-9F74-AF2DD549EA46}"/>
          </ac:spMkLst>
        </pc:spChg>
        <pc:picChg chg="add mod">
          <ac:chgData name="N.D. Barber" userId="2439b294-b381-4911-ad1d-575a5e61005a" providerId="ADAL" clId="{5891C015-8657-CB42-BD8D-C395FB0AE5D9}" dt="2020-08-10T12:34:54.803" v="596" actId="1076"/>
          <ac:picMkLst>
            <pc:docMk/>
            <pc:sldMk cId="554122961" sldId="312"/>
            <ac:picMk id="8" creationId="{EDB3E6EA-BD47-7649-8034-9DD09D861AF0}"/>
          </ac:picMkLst>
        </pc:picChg>
      </pc:sldChg>
      <pc:sldMasterChg chg="addSp delSp modSp mod modSldLayout">
        <pc:chgData name="N.D. Barber" userId="2439b294-b381-4911-ad1d-575a5e61005a" providerId="ADAL" clId="{5891C015-8657-CB42-BD8D-C395FB0AE5D9}" dt="2020-08-10T12:07:39.252" v="123" actId="207"/>
        <pc:sldMasterMkLst>
          <pc:docMk/>
          <pc:sldMasterMk cId="943519665" sldId="2147483840"/>
        </pc:sldMasterMkLst>
        <pc:spChg chg="add del mod">
          <ac:chgData name="N.D. Barber" userId="2439b294-b381-4911-ad1d-575a5e61005a" providerId="ADAL" clId="{5891C015-8657-CB42-BD8D-C395FB0AE5D9}" dt="2020-08-10T12:06:40.226" v="113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del mod">
          <ac:chgData name="N.D. Barber" userId="2439b294-b381-4911-ad1d-575a5e61005a" providerId="ADAL" clId="{5891C015-8657-CB42-BD8D-C395FB0AE5D9}" dt="2020-08-10T12:06:24.766" v="110"/>
          <ac:spMkLst>
            <pc:docMk/>
            <pc:sldMasterMk cId="943519665" sldId="2147483840"/>
            <ac:spMk id="8" creationId="{5F61C085-95D4-C34E-9E24-7AF45E785725}"/>
          </ac:spMkLst>
        </pc:spChg>
        <pc:spChg chg="add mod">
          <ac:chgData name="N.D. Barber" userId="2439b294-b381-4911-ad1d-575a5e61005a" providerId="ADAL" clId="{5891C015-8657-CB42-BD8D-C395FB0AE5D9}" dt="2020-08-10T12:06:55.500" v="120" actId="404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5891C015-8657-CB42-BD8D-C395FB0AE5D9}" dt="2020-08-10T12:07:39.252" v="123" actId="207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5891C015-8657-CB42-BD8D-C395FB0AE5D9}" dt="2020-08-10T12:07:23.565" v="121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7:39.252" v="123" actId="207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16.210" v="91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5891C015-8657-CB42-BD8D-C395FB0AE5D9}" dt="2020-08-10T12:05:14.996" v="90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16.210" v="91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5891C015-8657-CB42-BD8D-C395FB0AE5D9}" dt="2020-08-10T12:04:44.325" v="89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5891C015-8657-CB42-BD8D-C395FB0AE5D9}" dt="2020-08-10T12:04:44.325" v="89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1.192" v="93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5891C015-8657-CB42-BD8D-C395FB0AE5D9}" dt="2020-08-10T12:05:20.168" v="92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1.192" v="93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6.379" v="95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5891C015-8657-CB42-BD8D-C395FB0AE5D9}" dt="2020-08-10T12:05:25.543" v="94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6.379" v="95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0.517" v="97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5891C015-8657-CB42-BD8D-C395FB0AE5D9}" dt="2020-08-10T12:05:29.710" v="96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0.517" v="9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4.966" v="99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5891C015-8657-CB42-BD8D-C395FB0AE5D9}" dt="2020-08-10T12:05:34.229" v="98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4.966" v="99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0.375" v="101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5891C015-8657-CB42-BD8D-C395FB0AE5D9}" dt="2020-08-10T12:05:39.585" v="100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0.375" v="101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4.798" v="103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5891C015-8657-CB42-BD8D-C395FB0AE5D9}" dt="2020-08-10T12:05:44.060" v="102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4.798" v="103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9.210" v="105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5891C015-8657-CB42-BD8D-C395FB0AE5D9}" dt="2020-08-10T12:05:48.270" v="104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9.210" v="105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54.233" v="107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5891C015-8657-CB42-BD8D-C395FB0AE5D9}" dt="2020-08-10T12:05:53.422" v="106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54.233" v="10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812F59-30FC-DC44-97FC-6314F543A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Database. Presenting at Goldschmidt!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Most of this growth in North America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2133599"/>
            <a:ext cx="4580757" cy="2917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7149F-6500-574D-B528-6C7C442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4" y="5265347"/>
            <a:ext cx="3723727" cy="1226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088153-ABDC-5747-A851-AE3455A73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24" y="5238993"/>
            <a:ext cx="3723727" cy="125324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Using satellite imagery to narrow search for mineral resources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SlabMetals2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Dr. Emma Liu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58" y="3008051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51" y="2923175"/>
            <a:ext cx="1908510" cy="1923051"/>
          </a:xfrm>
          <a:prstGeom prst="rect">
            <a:avLst/>
          </a:prstGeom>
        </p:spPr>
      </p:pic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07BACF8-EBCA-CB42-91DD-B94EC76A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68" y="3421046"/>
            <a:ext cx="3543643" cy="10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7E19-821D-A240-96A6-FD866CC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COVID Hub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5DCD-C138-2A4C-BF3F-AD7D6F70B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833571"/>
            <a:ext cx="8594725" cy="4341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GPS 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68" y="1801811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August 12</a:t>
            </a:r>
            <a:r>
              <a:rPr lang="en-US" baseline="30000" dirty="0"/>
              <a:t>th</a:t>
            </a:r>
            <a:r>
              <a:rPr lang="en-US" dirty="0"/>
              <a:t>: Session 2 – Beginner GIS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August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August 19</a:t>
            </a:r>
            <a:r>
              <a:rPr lang="en-US" baseline="30000" dirty="0"/>
              <a:t>th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4" y="4601038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249" y="68263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No one will read your map if it’s not designed well 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Propietary</a:t>
            </a:r>
            <a:r>
              <a:rPr lang="en-US" dirty="0"/>
              <a:t>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surveys: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Sentinel-2 imagery?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3476</Words>
  <Application>Microsoft Macintosh PowerPoint</Application>
  <PresentationFormat>Widescreen</PresentationFormat>
  <Paragraphs>390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1: Why GIS?</vt:lpstr>
      <vt:lpstr>Acknowledgements  </vt:lpstr>
      <vt:lpstr>Workshop Structure</vt:lpstr>
      <vt:lpstr>PowerPoint Presentation</vt:lpstr>
      <vt:lpstr>Outline of Today’s Session    </vt:lpstr>
      <vt:lpstr>Objectives   </vt:lpstr>
      <vt:lpstr>Questions you may have going into this workshop:</vt:lpstr>
      <vt:lpstr>My goals over the next two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SlabMetals2</vt:lpstr>
      <vt:lpstr>Making Data Reusable</vt:lpstr>
      <vt:lpstr>Example: Stratigraphy of the Deccan Traps</vt:lpstr>
      <vt:lpstr>Example: Stratigraphy of the Deccan Traps</vt:lpstr>
      <vt:lpstr>Story Telling + Communication</vt:lpstr>
      <vt:lpstr>JHU COVID Hub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Development of GPS – Glady West</vt:lpstr>
      <vt:lpstr>Coordinates &amp; Projections</vt:lpstr>
      <vt:lpstr>www.thetruesizeof.com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PowerPoint Presentation</vt:lpstr>
      <vt:lpstr>Layout + Design</vt:lpstr>
      <vt:lpstr>Law 5 : No one will read your map if it’s not designed well 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</cp:revision>
  <dcterms:created xsi:type="dcterms:W3CDTF">2020-08-10T12:18:02Z</dcterms:created>
  <dcterms:modified xsi:type="dcterms:W3CDTF">2020-08-10T22:08:38Z</dcterms:modified>
</cp:coreProperties>
</file>